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696"/>
    <a:srgbClr val="468A99"/>
    <a:srgbClr val="86B9B2"/>
    <a:srgbClr val="85B39B"/>
    <a:srgbClr val="C8B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84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75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11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33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69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72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36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11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7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3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45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0759-353E-49E0-AFF4-BD43AEE54B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6791-B641-4C75-9196-8748064E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13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DA2609-71E4-4E62-B20B-EFA060CEA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" y="0"/>
            <a:ext cx="6792946" cy="2160000"/>
          </a:xfrm>
          <a:prstGeom prst="rect">
            <a:avLst/>
          </a:prstGeom>
        </p:spPr>
      </p:pic>
      <p:pic>
        <p:nvPicPr>
          <p:cNvPr id="9" name="Image 8" descr="Une image contenant intérieur, gâteau, table, assis&#10;&#10;Description générée automatiquement">
            <a:extLst>
              <a:ext uri="{FF2B5EF4-FFF2-40B4-BE49-F238E27FC236}">
                <a16:creationId xmlns:a16="http://schemas.microsoft.com/office/drawing/2014/main" id="{A41C8B36-EFEB-403F-AE6C-4C64D5A1C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2310303"/>
            <a:ext cx="6858000" cy="2180686"/>
          </a:xfrm>
          <a:prstGeom prst="rect">
            <a:avLst/>
          </a:prstGeom>
        </p:spPr>
      </p:pic>
      <p:pic>
        <p:nvPicPr>
          <p:cNvPr id="11" name="Image 10" descr="Une image contenant table, assis, homme, tenant&#10;&#10;Description générée automatiquement">
            <a:extLst>
              <a:ext uri="{FF2B5EF4-FFF2-40B4-BE49-F238E27FC236}">
                <a16:creationId xmlns:a16="http://schemas.microsoft.com/office/drawing/2014/main" id="{DBADAAE6-11A2-489B-836E-A3B134BBD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964"/>
            <a:ext cx="6858000" cy="2180686"/>
          </a:xfrm>
          <a:prstGeom prst="rect">
            <a:avLst/>
          </a:prstGeom>
        </p:spPr>
      </p:pic>
      <p:pic>
        <p:nvPicPr>
          <p:cNvPr id="13" name="Image 12" descr="Une image contenant eau, homme, équitation, grand&#10;&#10;Description générée automatiquement">
            <a:extLst>
              <a:ext uri="{FF2B5EF4-FFF2-40B4-BE49-F238E27FC236}">
                <a16:creationId xmlns:a16="http://schemas.microsoft.com/office/drawing/2014/main" id="{8A0B07E6-F65C-412B-93AB-3599C1874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6999625"/>
            <a:ext cx="6858000" cy="13887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D1E892-CDEA-40FE-98A6-7823C2738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662"/>
            <a:ext cx="6858000" cy="138874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D15A9F6-7717-4890-8C09-C31A0EC9F543}"/>
              </a:ext>
            </a:extLst>
          </p:cNvPr>
          <p:cNvSpPr txBox="1"/>
          <p:nvPr/>
        </p:nvSpPr>
        <p:spPr>
          <a:xfrm>
            <a:off x="389164" y="3197627"/>
            <a:ext cx="161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CF8696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ABB0259-9659-4BFE-B740-937B5C5F82CA}"/>
              </a:ext>
            </a:extLst>
          </p:cNvPr>
          <p:cNvSpPr txBox="1"/>
          <p:nvPr/>
        </p:nvSpPr>
        <p:spPr>
          <a:xfrm>
            <a:off x="63795" y="5378313"/>
            <a:ext cx="155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C8B087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99AB84E-60DD-4E52-BBD6-5A2528D37E73}"/>
              </a:ext>
            </a:extLst>
          </p:cNvPr>
          <p:cNvSpPr txBox="1"/>
          <p:nvPr/>
        </p:nvSpPr>
        <p:spPr>
          <a:xfrm>
            <a:off x="389164" y="787612"/>
            <a:ext cx="150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85B39B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E5A28AA-E486-4E31-9CC3-C0B03F9AF0A8}"/>
              </a:ext>
            </a:extLst>
          </p:cNvPr>
          <p:cNvSpPr txBox="1"/>
          <p:nvPr/>
        </p:nvSpPr>
        <p:spPr>
          <a:xfrm>
            <a:off x="350156" y="7558999"/>
            <a:ext cx="146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86B9B2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C12BF18-439D-456B-AEE0-6BFF6496CBF9}"/>
              </a:ext>
            </a:extLst>
          </p:cNvPr>
          <p:cNvSpPr txBox="1"/>
          <p:nvPr/>
        </p:nvSpPr>
        <p:spPr>
          <a:xfrm>
            <a:off x="269718" y="8826000"/>
            <a:ext cx="154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468A99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360F7B7-FAF2-4C9E-9133-9353ED2FE787}"/>
              </a:ext>
            </a:extLst>
          </p:cNvPr>
          <p:cNvSpPr txBox="1"/>
          <p:nvPr/>
        </p:nvSpPr>
        <p:spPr>
          <a:xfrm>
            <a:off x="3275341" y="729856"/>
            <a:ext cx="3220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Histoire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B7B0160-DA0D-4927-9D4A-59FF457E59D3}"/>
              </a:ext>
            </a:extLst>
          </p:cNvPr>
          <p:cNvSpPr txBox="1"/>
          <p:nvPr/>
        </p:nvSpPr>
        <p:spPr>
          <a:xfrm>
            <a:off x="2397930" y="3111704"/>
            <a:ext cx="4460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Mathématiques 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535591-B8A2-4446-99CD-4DF3F7F32116}"/>
              </a:ext>
            </a:extLst>
          </p:cNvPr>
          <p:cNvSpPr txBox="1"/>
          <p:nvPr/>
        </p:nvSpPr>
        <p:spPr>
          <a:xfrm>
            <a:off x="3427741" y="5264808"/>
            <a:ext cx="3220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Anglais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84DCBEE-385A-4185-BEB3-384C3E97D89C}"/>
              </a:ext>
            </a:extLst>
          </p:cNvPr>
          <p:cNvSpPr txBox="1"/>
          <p:nvPr/>
        </p:nvSpPr>
        <p:spPr>
          <a:xfrm>
            <a:off x="2724705" y="7210976"/>
            <a:ext cx="378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Grammaire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772810D-046F-4F82-9B46-064EF7059788}"/>
              </a:ext>
            </a:extLst>
          </p:cNvPr>
          <p:cNvSpPr txBox="1"/>
          <p:nvPr/>
        </p:nvSpPr>
        <p:spPr>
          <a:xfrm>
            <a:off x="2724706" y="8838944"/>
            <a:ext cx="3923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Vocabulaire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0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eau, grand, montagne&#10;&#10;Description générée automatiquement">
            <a:extLst>
              <a:ext uri="{FF2B5EF4-FFF2-40B4-BE49-F238E27FC236}">
                <a16:creationId xmlns:a16="http://schemas.microsoft.com/office/drawing/2014/main" id="{3AE65837-7027-4A89-AA2F-22CF7770A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880"/>
            <a:ext cx="6858000" cy="1388745"/>
          </a:xfrm>
          <a:prstGeom prst="rect">
            <a:avLst/>
          </a:prstGeom>
        </p:spPr>
      </p:pic>
      <p:pic>
        <p:nvPicPr>
          <p:cNvPr id="7" name="Image 6" descr="Une image contenant équitation, homme, eau, planche&#10;&#10;Description générée automatiquement">
            <a:extLst>
              <a:ext uri="{FF2B5EF4-FFF2-40B4-BE49-F238E27FC236}">
                <a16:creationId xmlns:a16="http://schemas.microsoft.com/office/drawing/2014/main" id="{6CB74148-2CAB-4094-A579-DD65BA89C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940"/>
            <a:ext cx="6858000" cy="1388745"/>
          </a:xfrm>
          <a:prstGeom prst="rect">
            <a:avLst/>
          </a:prstGeom>
        </p:spPr>
      </p:pic>
      <p:pic>
        <p:nvPicPr>
          <p:cNvPr id="9" name="Image 8" descr="Une image contenant tapis&#10;&#10;Description générée automatiquement">
            <a:extLst>
              <a:ext uri="{FF2B5EF4-FFF2-40B4-BE49-F238E27FC236}">
                <a16:creationId xmlns:a16="http://schemas.microsoft.com/office/drawing/2014/main" id="{245ECB47-128E-4DC0-9104-77D2D48C0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388745"/>
          </a:xfrm>
          <a:prstGeom prst="rect">
            <a:avLst/>
          </a:prstGeom>
        </p:spPr>
      </p:pic>
      <p:pic>
        <p:nvPicPr>
          <p:cNvPr id="11" name="Image 10" descr="Une image contenant assis, boule, homme, table&#10;&#10;Description générée automatiquement">
            <a:extLst>
              <a:ext uri="{FF2B5EF4-FFF2-40B4-BE49-F238E27FC236}">
                <a16:creationId xmlns:a16="http://schemas.microsoft.com/office/drawing/2014/main" id="{8C2E1669-C378-4F91-B49F-1B748E6A1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6031"/>
            <a:ext cx="6858000" cy="13887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12F3477-00FD-4BCF-ABD7-A28A9D37F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4700"/>
            <a:ext cx="6858000" cy="1388745"/>
          </a:xfrm>
          <a:prstGeom prst="rect">
            <a:avLst/>
          </a:prstGeom>
        </p:spPr>
      </p:pic>
      <p:pic>
        <p:nvPicPr>
          <p:cNvPr id="19" name="Image 18" descr="Une image contenant montagne, plane, volant, avion&#10;&#10;Description générée automatiquement">
            <a:extLst>
              <a:ext uri="{FF2B5EF4-FFF2-40B4-BE49-F238E27FC236}">
                <a16:creationId xmlns:a16="http://schemas.microsoft.com/office/drawing/2014/main" id="{889AAF3E-0B7F-430E-979F-4A8095D67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820"/>
            <a:ext cx="6858000" cy="138874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5988F41-3B83-48DA-B61C-098216BF2730}"/>
              </a:ext>
            </a:extLst>
          </p:cNvPr>
          <p:cNvSpPr txBox="1"/>
          <p:nvPr/>
        </p:nvSpPr>
        <p:spPr>
          <a:xfrm>
            <a:off x="195035" y="1922266"/>
            <a:ext cx="161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68A99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8F6756A-4634-4CFB-8B3B-4DDBDA36A72F}"/>
              </a:ext>
            </a:extLst>
          </p:cNvPr>
          <p:cNvSpPr txBox="1"/>
          <p:nvPr/>
        </p:nvSpPr>
        <p:spPr>
          <a:xfrm>
            <a:off x="269718" y="4810357"/>
            <a:ext cx="155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8B087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054DBB-6039-42BE-A122-75AF2CD3DC75}"/>
              </a:ext>
            </a:extLst>
          </p:cNvPr>
          <p:cNvSpPr txBox="1"/>
          <p:nvPr/>
        </p:nvSpPr>
        <p:spPr>
          <a:xfrm>
            <a:off x="213904" y="533521"/>
            <a:ext cx="1504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85B39B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F7B0E2A-8F12-4308-99F5-969FDC17EA19}"/>
              </a:ext>
            </a:extLst>
          </p:cNvPr>
          <p:cNvSpPr txBox="1"/>
          <p:nvPr/>
        </p:nvSpPr>
        <p:spPr>
          <a:xfrm>
            <a:off x="309936" y="6343937"/>
            <a:ext cx="1463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86B9B2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4092FE5-727B-4E24-8284-817BA144D16B}"/>
              </a:ext>
            </a:extLst>
          </p:cNvPr>
          <p:cNvSpPr txBox="1"/>
          <p:nvPr/>
        </p:nvSpPr>
        <p:spPr>
          <a:xfrm>
            <a:off x="463848" y="7732682"/>
            <a:ext cx="154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F8696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6B6DFD9-EAB3-419D-A890-428A74E43D10}"/>
              </a:ext>
            </a:extLst>
          </p:cNvPr>
          <p:cNvSpPr txBox="1"/>
          <p:nvPr/>
        </p:nvSpPr>
        <p:spPr>
          <a:xfrm>
            <a:off x="3275341" y="348856"/>
            <a:ext cx="3220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Sciences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D23E9CF-48ED-4C71-B811-0523C948281E}"/>
              </a:ext>
            </a:extLst>
          </p:cNvPr>
          <p:cNvSpPr txBox="1"/>
          <p:nvPr/>
        </p:nvSpPr>
        <p:spPr>
          <a:xfrm>
            <a:off x="2724705" y="1771389"/>
            <a:ext cx="4460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Littérature 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FC1C548-BDDF-45FA-9905-206951905ED4}"/>
              </a:ext>
            </a:extLst>
          </p:cNvPr>
          <p:cNvSpPr txBox="1"/>
          <p:nvPr/>
        </p:nvSpPr>
        <p:spPr>
          <a:xfrm>
            <a:off x="3240140" y="3127561"/>
            <a:ext cx="3220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Poésie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811A6DA-FEB0-4676-B5B3-9B6D4D834BDB}"/>
              </a:ext>
            </a:extLst>
          </p:cNvPr>
          <p:cNvSpPr txBox="1"/>
          <p:nvPr/>
        </p:nvSpPr>
        <p:spPr>
          <a:xfrm>
            <a:off x="2007508" y="4612592"/>
            <a:ext cx="4484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Arts plastiques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0935FEF-14BD-47CF-BBFC-F5B7C588A318}"/>
              </a:ext>
            </a:extLst>
          </p:cNvPr>
          <p:cNvSpPr txBox="1"/>
          <p:nvPr/>
        </p:nvSpPr>
        <p:spPr>
          <a:xfrm>
            <a:off x="2567950" y="6049411"/>
            <a:ext cx="3923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EMC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06372D6-92E5-4CFB-B28D-E5B063621612}"/>
              </a:ext>
            </a:extLst>
          </p:cNvPr>
          <p:cNvSpPr txBox="1"/>
          <p:nvPr/>
        </p:nvSpPr>
        <p:spPr>
          <a:xfrm>
            <a:off x="2724705" y="7484351"/>
            <a:ext cx="3923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etter Together Demo" pitchFamily="2" charset="0"/>
              </a:rPr>
              <a:t>Musique</a:t>
            </a:r>
            <a:endParaRPr lang="fr-FR" sz="2000" b="1" dirty="0">
              <a:solidFill>
                <a:schemeClr val="bg1"/>
              </a:solidFill>
              <a:latin typeface="Better Together Demo" pitchFamily="2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3C42C71-BB29-497A-92A9-A91CAD4CD8BD}"/>
              </a:ext>
            </a:extLst>
          </p:cNvPr>
          <p:cNvSpPr txBox="1"/>
          <p:nvPr/>
        </p:nvSpPr>
        <p:spPr>
          <a:xfrm>
            <a:off x="232376" y="3333419"/>
            <a:ext cx="161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68A99"/>
                </a:solidFill>
                <a:latin typeface="Amethyst" panose="02000503000000000000" pitchFamily="2" charset="0"/>
              </a:rPr>
              <a:t>CE2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99E0F83-FD8F-4A1B-9495-36974FF876F0}"/>
              </a:ext>
            </a:extLst>
          </p:cNvPr>
          <p:cNvSpPr txBox="1"/>
          <p:nvPr/>
        </p:nvSpPr>
        <p:spPr>
          <a:xfrm>
            <a:off x="711497" y="8948390"/>
            <a:ext cx="384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methyst" panose="02000503000000000000" pitchFamily="2" charset="0"/>
              </a:rPr>
              <a:t>Amethyst</a:t>
            </a:r>
            <a:r>
              <a:rPr lang="fr-FR" dirty="0">
                <a:latin typeface="Amethyst" panose="02000503000000000000" pitchFamily="2" charset="0"/>
              </a:rPr>
              <a:t> </a:t>
            </a:r>
          </a:p>
          <a:p>
            <a:r>
              <a:rPr lang="fr-FR" dirty="0" err="1">
                <a:latin typeface="Better Together Demo" pitchFamily="2" charset="0"/>
              </a:rPr>
              <a:t>Better</a:t>
            </a:r>
            <a:r>
              <a:rPr lang="fr-FR" dirty="0">
                <a:latin typeface="Better Together Demo" pitchFamily="2" charset="0"/>
              </a:rPr>
              <a:t> </a:t>
            </a:r>
            <a:r>
              <a:rPr lang="fr-FR" dirty="0" err="1">
                <a:latin typeface="Better Together Demo" pitchFamily="2" charset="0"/>
              </a:rPr>
              <a:t>Together</a:t>
            </a:r>
            <a:r>
              <a:rPr lang="fr-FR" dirty="0">
                <a:latin typeface="Better Together Demo" pitchFamily="2" charset="0"/>
              </a:rPr>
              <a:t> </a:t>
            </a:r>
            <a:r>
              <a:rPr lang="fr-FR" dirty="0" err="1">
                <a:latin typeface="Better Together Demo" pitchFamily="2" charset="0"/>
              </a:rPr>
              <a:t>Demo</a:t>
            </a:r>
            <a:endParaRPr lang="fr-FR" dirty="0">
              <a:latin typeface="Better Togethe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44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27</Words>
  <Application>Microsoft Office PowerPoint</Application>
  <PresentationFormat>Format A4 (210 x 297 mm)</PresentationFormat>
  <Paragraphs>24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Amethyst</vt:lpstr>
      <vt:lpstr>Arial</vt:lpstr>
      <vt:lpstr>Better Together Demo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Dizy</dc:creator>
  <cp:lastModifiedBy>Isabelle Dizy</cp:lastModifiedBy>
  <cp:revision>2</cp:revision>
  <dcterms:created xsi:type="dcterms:W3CDTF">2020-10-19T19:23:32Z</dcterms:created>
  <dcterms:modified xsi:type="dcterms:W3CDTF">2020-10-19T19:40:16Z</dcterms:modified>
</cp:coreProperties>
</file>